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8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BB3D2-0B42-436B-9672-E74D2FF85BE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F8B52-927C-4E0F-BBC1-66A8386A4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83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8B52-927C-4E0F-BBC1-66A8386A4F5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DE5BE1-14CD-45D9-8E44-DF1B5D596A76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AF6344-2392-4344-8658-83EDA06D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4544" y="1196752"/>
            <a:ext cx="105131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ЦЕРЕМОНИЯ НАГРАЖДЕНИЯ ВЫДАЮЩИХСЯ ЛЮДЕЙ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“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ИНИЦИАТИВА 2016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77356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542"/>
            <a:ext cx="8888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НОМИНАЦИЯ: </a:t>
            </a:r>
            <a:endParaRPr lang="ru-RU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ЛУЧШИЙ ХИМИК-АЛХИМИК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E:\Химики\Наталья Владимировна Миргалеева уч.хим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1872208" cy="27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30519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Н.В. </a:t>
            </a:r>
            <a:r>
              <a:rPr lang="ru-RU" dirty="0" err="1" smtClean="0"/>
              <a:t>Миргалеева</a:t>
            </a:r>
            <a:endParaRPr lang="ru-RU" dirty="0"/>
          </a:p>
        </p:txBody>
      </p:sp>
      <p:pic>
        <p:nvPicPr>
          <p:cNvPr id="10243" name="Picture 3" descr="E:\Химики\Бутлеров Александр Михайло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090116" cy="27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6305195"/>
            <a:ext cx="209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А.М. Бутлеров</a:t>
            </a:r>
            <a:endParaRPr lang="ru-RU" dirty="0"/>
          </a:p>
        </p:txBody>
      </p:sp>
      <p:pic>
        <p:nvPicPr>
          <p:cNvPr id="10244" name="Picture 4" descr="E:\Химики\Дмитрий Иванович Менделеев TyCuZlwWw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290564" cy="32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50260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Д.И. </a:t>
            </a:r>
            <a:r>
              <a:rPr lang="ru-RU" dirty="0" err="1" smtClean="0"/>
              <a:t>Минделеев</a:t>
            </a:r>
            <a:endParaRPr lang="ru-RU" dirty="0"/>
          </a:p>
        </p:txBody>
      </p:sp>
      <p:pic>
        <p:nvPicPr>
          <p:cNvPr id="10245" name="Picture 5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631800" cy="32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507" y="2994031"/>
            <a:ext cx="2856918" cy="34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304" y="1191760"/>
            <a:ext cx="2984824" cy="38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416993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4899" y="404664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E:\Химики\Наталья Владимировна Миргалеева уч.хим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27994"/>
            <a:ext cx="2864702" cy="42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7377" y="569820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Н.В. </a:t>
            </a:r>
            <a:r>
              <a:rPr lang="ru-RU" sz="2400" dirty="0" err="1" smtClean="0"/>
              <a:t>Миргалеева</a:t>
            </a:r>
            <a:endParaRPr lang="ru-RU" sz="2400" dirty="0"/>
          </a:p>
        </p:txBody>
      </p:sp>
      <p:pic>
        <p:nvPicPr>
          <p:cNvPr id="9219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912" y="987346"/>
            <a:ext cx="4038525" cy="494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4886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5285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НОМИНАЦИЯ:</a:t>
            </a:r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“</a:t>
            </a:r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ЛУЧШИЙ БИОЛОГ</a:t>
            </a:r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”</a:t>
            </a:r>
            <a:endParaRPr lang="ru-RU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1266" name="Picture 2" descr="E:\Биологи\Ляля Шагитовна Серазутдинова уч.биолог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29" y="2895244"/>
            <a:ext cx="2160240" cy="33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39633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Л.Ш. </a:t>
            </a:r>
            <a:r>
              <a:rPr lang="ru-RU" dirty="0" err="1" smtClean="0"/>
              <a:t>Серазутдинова</a:t>
            </a:r>
            <a:endParaRPr lang="ru-RU" dirty="0"/>
          </a:p>
        </p:txBody>
      </p:sp>
      <p:pic>
        <p:nvPicPr>
          <p:cNvPr id="11267" name="Picture 3" descr="E:\Биологи\Чарльз Дарвин Jz5_hES4Ip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05572"/>
            <a:ext cx="2095797" cy="29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604882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Чарльз Дарвин</a:t>
            </a:r>
            <a:endParaRPr lang="ru-RU" dirty="0"/>
          </a:p>
        </p:txBody>
      </p:sp>
      <p:pic>
        <p:nvPicPr>
          <p:cNvPr id="11269" name="Picture 5" descr="E:\Биологи\Авицен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048" y="143776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439253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Авиценна</a:t>
            </a:r>
            <a:endParaRPr lang="ru-RU" dirty="0"/>
          </a:p>
        </p:txBody>
      </p:sp>
      <p:pic>
        <p:nvPicPr>
          <p:cNvPr id="11270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43" y="2507136"/>
            <a:ext cx="2913612" cy="39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147" y="980728"/>
            <a:ext cx="3504053" cy="36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572" y="2934509"/>
            <a:ext cx="2737070" cy="33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828680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4368" y="260648"/>
            <a:ext cx="5415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ПОБЕДИТЕЛЬ: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2290" name="Picture 2" descr="E:\Биологи\Ляля Шагитовна Серазутдинова уч.биолог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024336" cy="46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4087" y="6185574"/>
            <a:ext cx="443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Серазутдинова</a:t>
            </a:r>
            <a:r>
              <a:rPr lang="ru-RU" dirty="0" smtClean="0"/>
              <a:t> Ляля </a:t>
            </a:r>
            <a:r>
              <a:rPr lang="ru-RU" dirty="0" err="1" smtClean="0"/>
              <a:t>Шагитовна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2291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087" y="1138099"/>
            <a:ext cx="4090121" cy="52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003584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НОМИНАЦИЯ: </a:t>
            </a:r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ЛУЧШИЙ ГЕОГРАФ И ПУТЕШЕСТВЕННИК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338" name="Picture 2" descr="E:\Географы\Светлана Владимировна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802370" cy="3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093296"/>
            <a:ext cx="294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С.В. Архипова</a:t>
            </a:r>
            <a:endParaRPr lang="ru-RU" dirty="0"/>
          </a:p>
        </p:txBody>
      </p:sp>
      <p:pic>
        <p:nvPicPr>
          <p:cNvPr id="14339" name="Picture 3" descr="E:\Географы\Васко да Га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256341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Васко</a:t>
            </a:r>
            <a:r>
              <a:rPr lang="ru-RU" dirty="0" smtClean="0"/>
              <a:t> де Гама</a:t>
            </a:r>
            <a:endParaRPr lang="ru-RU" dirty="0"/>
          </a:p>
        </p:txBody>
      </p:sp>
      <p:pic>
        <p:nvPicPr>
          <p:cNvPr id="14340" name="Picture 4" descr="E:\Географы\Юрий Константинович if0_BOwUcw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846" y="3758516"/>
            <a:ext cx="1801514" cy="29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99310" y="4221088"/>
            <a:ext cx="233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Юрий </a:t>
            </a:r>
            <a:r>
              <a:rPr lang="ru-RU" dirty="0" err="1" smtClean="0"/>
              <a:t>Костантинович</a:t>
            </a:r>
            <a:endParaRPr lang="ru-RU" dirty="0"/>
          </a:p>
        </p:txBody>
      </p:sp>
      <p:pic>
        <p:nvPicPr>
          <p:cNvPr id="14341" name="Picture 5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94" y="1628800"/>
            <a:ext cx="3411463" cy="44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4273" y="1280423"/>
            <a:ext cx="247159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15747"/>
            <a:ext cx="2507953" cy="33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20587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ПОБЕДИТЕЛЬ: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4" name="Picture 2" descr="E:\Географы\Светлана Владимировна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616" y="1148273"/>
            <a:ext cx="3096344" cy="467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7151" y="6049807"/>
            <a:ext cx="1087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Архипова Светлана Владимировна</a:t>
            </a:r>
            <a:endParaRPr lang="ru-RU" dirty="0"/>
          </a:p>
        </p:txBody>
      </p:sp>
      <p:pic>
        <p:nvPicPr>
          <p:cNvPr id="13315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008" y="869859"/>
            <a:ext cx="4275559" cy="52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93445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756" y="260648"/>
            <a:ext cx="8079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НОМИНАЦИЯ: 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ЛУЧШИЙ ФИЗРУК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 descr="E:\Физруки\Павел Рафисович уч.физ-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56" y="1124744"/>
            <a:ext cx="2030020" cy="33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630" y="48383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П.В. </a:t>
            </a:r>
            <a:r>
              <a:rPr lang="ru-RU" dirty="0" err="1" smtClean="0"/>
              <a:t>Хамируллин</a:t>
            </a:r>
            <a:endParaRPr lang="ru-RU" dirty="0"/>
          </a:p>
        </p:txBody>
      </p:sp>
      <p:pic>
        <p:nvPicPr>
          <p:cNvPr id="16387" name="Picture 3" descr="E:\Физруки\Дмитрий Нагиев XFq4RhlZ5f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78778"/>
            <a:ext cx="3727477" cy="2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09338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Нагиев</a:t>
            </a:r>
            <a:endParaRPr lang="ru-RU" dirty="0"/>
          </a:p>
        </p:txBody>
      </p:sp>
      <p:pic>
        <p:nvPicPr>
          <p:cNvPr id="16388" name="Picture 4" descr="E:\Физруки\Всеволод Бобр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172" y="1179722"/>
            <a:ext cx="3240360" cy="23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0846" y="1484784"/>
            <a:ext cx="199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Всеволод Бобров</a:t>
            </a:r>
            <a:endParaRPr lang="ru-RU" dirty="0"/>
          </a:p>
        </p:txBody>
      </p:sp>
      <p:pic>
        <p:nvPicPr>
          <p:cNvPr id="16389" name="Picture 5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4257" y="81882"/>
            <a:ext cx="3022192" cy="41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846" y="3737021"/>
            <a:ext cx="5238750" cy="29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55" y="849412"/>
            <a:ext cx="2900069" cy="39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39128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ПОБЕДИТЕЛЬ: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E:\Физруки\Павел Рафисович уч.физ-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3024" y="1340768"/>
            <a:ext cx="2891104" cy="48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622513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Павел </a:t>
            </a:r>
            <a:r>
              <a:rPr lang="ru-RU" dirty="0" err="1" smtClean="0"/>
              <a:t>Рафисович</a:t>
            </a:r>
            <a:r>
              <a:rPr lang="ru-RU" dirty="0" smtClean="0"/>
              <a:t> </a:t>
            </a:r>
            <a:r>
              <a:rPr lang="ru-RU" dirty="0" err="1" smtClean="0"/>
              <a:t>Хамируллин</a:t>
            </a:r>
            <a:endParaRPr lang="ru-RU" dirty="0"/>
          </a:p>
        </p:txBody>
      </p:sp>
      <p:pic>
        <p:nvPicPr>
          <p:cNvPr id="15363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59" y="980729"/>
            <a:ext cx="3744417" cy="54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62119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01042" y="116632"/>
            <a:ext cx="9554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НОМИНАЦИЯ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ЛУЧШИЙ УЧИТЕЛЬ ОСНОВ БЕЗОПАСНОСТИ ЖИЗНИ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E:\Обж\Тихонова Лилия Валентиновна 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2298"/>
            <a:ext cx="2088232" cy="34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1315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Л.В. Тихонова</a:t>
            </a:r>
            <a:endParaRPr lang="ru-RU" dirty="0"/>
          </a:p>
        </p:txBody>
      </p:sp>
      <p:pic>
        <p:nvPicPr>
          <p:cNvPr id="18435" name="Picture 3" descr="E:\Обж\Шойгу Сергей Кужугето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18288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47971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С.К. Шойгу</a:t>
            </a:r>
            <a:endParaRPr lang="ru-RU" dirty="0"/>
          </a:p>
        </p:txBody>
      </p:sp>
      <p:pic>
        <p:nvPicPr>
          <p:cNvPr id="18436" name="Picture 4" descr="E:\Обж\Виталий Сунда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990" y="2420584"/>
            <a:ext cx="3013751" cy="35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3636" y="6170816"/>
            <a:ext cx="286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Виталий </a:t>
            </a:r>
            <a:r>
              <a:rPr lang="ru-RU" dirty="0" err="1" smtClean="0"/>
              <a:t>Сундаков</a:t>
            </a:r>
            <a:endParaRPr lang="ru-RU" dirty="0"/>
          </a:p>
        </p:txBody>
      </p:sp>
      <p:pic>
        <p:nvPicPr>
          <p:cNvPr id="18437" name="Picture 5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4552"/>
            <a:ext cx="2736304" cy="416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741" y="1647281"/>
            <a:ext cx="2661739" cy="30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117" y="2012789"/>
            <a:ext cx="3699495" cy="43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4820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001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E:\Обж\Тихонова Лилия Валентиновна 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288" y="1268760"/>
            <a:ext cx="2884983" cy="47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6226224"/>
            <a:ext cx="407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Тихонова Лилия </a:t>
            </a:r>
            <a:r>
              <a:rPr lang="ru-RU" dirty="0" err="1" smtClean="0"/>
              <a:t>Валетиновна</a:t>
            </a:r>
            <a:endParaRPr lang="ru-RU" dirty="0"/>
          </a:p>
        </p:txBody>
      </p:sp>
      <p:pic>
        <p:nvPicPr>
          <p:cNvPr id="17411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7" y="937331"/>
            <a:ext cx="3744417" cy="54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16124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6336704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Номинация : 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Лучший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руссовед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литератор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E:\Литераторы\Александр Матвеевич Пешков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49" y="3788164"/>
            <a:ext cx="1787671" cy="21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Литераторы\Владимир Иванович Да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84920"/>
            <a:ext cx="19461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Литераторы\Сергей Иванович Ожегов N9kELGpFns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1175"/>
            <a:ext cx="1905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49" y="6237312"/>
            <a:ext cx="207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А.С. </a:t>
            </a:r>
            <a:r>
              <a:rPr lang="ru-RU" dirty="0" err="1" smtClean="0"/>
              <a:t>Пешковский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87852" y="6421663"/>
            <a:ext cx="1905000" cy="3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В.И. Даль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1655" y="5373216"/>
            <a:ext cx="1905000" cy="3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С.И. Ожегов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3933056"/>
            <a:ext cx="1944216" cy="37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Л.В. Ганиева</a:t>
            </a:r>
            <a:endParaRPr lang="ru-RU" dirty="0"/>
          </a:p>
        </p:txBody>
      </p:sp>
      <p:pic>
        <p:nvPicPr>
          <p:cNvPr id="1029" name="Picture 5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813" y="3410896"/>
            <a:ext cx="2763391" cy="31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17" y="3230412"/>
            <a:ext cx="2366569" cy="30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2304256" cy="28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772816"/>
            <a:ext cx="19442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AutoShape 2" descr="https://im2-tub-ru.yandex.net/i?id=7c92051de3c12f322e6912f738dedd03&amp;n=33&amp;h=215&amp;w=1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s://im2-tub-ru.yandex.net/i?id=7c92051de3c12f322e6912f738dedd03&amp;n=33&amp;h=215&amp;w=1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7" y="1916832"/>
            <a:ext cx="1368152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78336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925" y="188640"/>
            <a:ext cx="88306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НОМИНАЦИЯ: 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ЛУЧШИЙ ИСКУССТВОВЕД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2" descr="E:\Искусствоведы\Оксана Владимировна Семененко MG_9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60" y="2560529"/>
            <a:ext cx="2406099" cy="360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319551"/>
            <a:ext cx="240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О.В. Семененко</a:t>
            </a:r>
            <a:endParaRPr lang="ru-RU" dirty="0"/>
          </a:p>
        </p:txBody>
      </p:sp>
      <p:pic>
        <p:nvPicPr>
          <p:cNvPr id="19459" name="Picture 3" descr="E:\Искусствоведы\Ван Гог y5NfMcPEU1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167" y="1449022"/>
            <a:ext cx="2808312" cy="23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18043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Ван Гог</a:t>
            </a:r>
            <a:endParaRPr lang="ru-RU" dirty="0"/>
          </a:p>
        </p:txBody>
      </p:sp>
      <p:pic>
        <p:nvPicPr>
          <p:cNvPr id="19460" name="Picture 4" descr="E:\Искусствоведы\Никас Сафрон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607" y="3029368"/>
            <a:ext cx="2404803" cy="328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6133946"/>
            <a:ext cx="237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Никас Сафронов</a:t>
            </a:r>
            <a:endParaRPr lang="ru-RU" dirty="0"/>
          </a:p>
        </p:txBody>
      </p:sp>
      <p:pic>
        <p:nvPicPr>
          <p:cNvPr id="19461" name="Picture 5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280" y="2637874"/>
            <a:ext cx="3339455" cy="39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9088" y="977547"/>
            <a:ext cx="3051423" cy="33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926" y="2348880"/>
            <a:ext cx="3023749" cy="41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753504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Искусствоведы\Оксана Владимировна Семененко MG_9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596" y="1412776"/>
            <a:ext cx="3168352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ПОБЕДИТЕЛЬ: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63093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Семененко Оксана Владимировна</a:t>
            </a:r>
            <a:endParaRPr lang="ru-RU" dirty="0"/>
          </a:p>
        </p:txBody>
      </p:sp>
      <p:pic>
        <p:nvPicPr>
          <p:cNvPr id="25601" name="Picture 1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392488" cy="56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047900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27" y="94719"/>
            <a:ext cx="8943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НОМИНАЦИЯ: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ЛУЧШИЙ АНГЛИЧАНИН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E:\Английский\Джон Обр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8647"/>
            <a:ext cx="2520280" cy="29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364" y="63299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Джон Обри</a:t>
            </a:r>
            <a:endParaRPr lang="ru-RU" dirty="0"/>
          </a:p>
        </p:txBody>
      </p:sp>
      <p:pic>
        <p:nvPicPr>
          <p:cNvPr id="20483" name="Picture 3" descr="E:\Английский\Чарльз Сидней Гибб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623939" cy="36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5517232"/>
            <a:ext cx="255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Чарльз Сидней Гиббс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5701898"/>
            <a:ext cx="248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Н.С. </a:t>
            </a:r>
            <a:r>
              <a:rPr lang="ru-RU" dirty="0" err="1" smtClean="0"/>
              <a:t>Абдрафикова</a:t>
            </a:r>
            <a:endParaRPr lang="ru-RU" dirty="0"/>
          </a:p>
        </p:txBody>
      </p:sp>
      <p:pic>
        <p:nvPicPr>
          <p:cNvPr id="20484" name="Picture 4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768" y="1295048"/>
            <a:ext cx="3492469" cy="44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195" y="2924944"/>
            <a:ext cx="3267447" cy="34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664296" cy="38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20160522_153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161689"/>
            <a:ext cx="1944216" cy="3231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339642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ПОБЕДИТЕЛЬ: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58772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Абдрафикова</a:t>
            </a:r>
            <a:r>
              <a:rPr lang="ru-RU" dirty="0" smtClean="0"/>
              <a:t> Наталья </a:t>
            </a:r>
            <a:r>
              <a:rPr lang="ru-RU" dirty="0" err="1" smtClean="0"/>
              <a:t>Сулиймановна</a:t>
            </a:r>
            <a:endParaRPr lang="ru-RU" dirty="0"/>
          </a:p>
        </p:txBody>
      </p:sp>
      <p:pic>
        <p:nvPicPr>
          <p:cNvPr id="4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3600400" cy="51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20160522_153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1436154"/>
            <a:ext cx="2541659" cy="4225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329737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560" y="116632"/>
            <a:ext cx="99656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НОМИНАЦИЯ: </a:t>
            </a:r>
            <a:endParaRPr lang="ru-RU" sz="3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“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ЛУЧШИЙ ТАТАРСКИЙ ПРОСВЕТИТЕЛЬ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”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1506" name="Picture 2" descr="E:\Татарский\Лилия Файзрахмановна Шакирова уч. тат.яз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21" y="3476210"/>
            <a:ext cx="2376264" cy="24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Л.Ф. Шакирова</a:t>
            </a:r>
            <a:endParaRPr lang="ru-RU" dirty="0"/>
          </a:p>
        </p:txBody>
      </p:sp>
      <p:pic>
        <p:nvPicPr>
          <p:cNvPr id="21507" name="Picture 3" descr="E:\Татарский\Каюм Насы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201" y="2812791"/>
            <a:ext cx="2197968" cy="35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0049" y="2345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Каюм</a:t>
            </a:r>
            <a:r>
              <a:rPr lang="ru-RU" dirty="0" smtClean="0"/>
              <a:t> </a:t>
            </a:r>
            <a:r>
              <a:rPr lang="ru-RU" dirty="0" err="1" smtClean="0"/>
              <a:t>Насыри</a:t>
            </a:r>
            <a:endParaRPr lang="ru-RU" dirty="0"/>
          </a:p>
        </p:txBody>
      </p:sp>
      <p:pic>
        <p:nvPicPr>
          <p:cNvPr id="21508" name="Picture 4" descr="E:\Татарский\Энгель Навапович Фаттах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850" y="2537307"/>
            <a:ext cx="2651174" cy="35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3850" y="6202940"/>
            <a:ext cx="251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Э.Н. Фаттахов</a:t>
            </a:r>
            <a:endParaRPr lang="ru-RU" dirty="0"/>
          </a:p>
        </p:txBody>
      </p:sp>
      <p:pic>
        <p:nvPicPr>
          <p:cNvPr id="21509" name="Picture 5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685" y="2157528"/>
            <a:ext cx="3771503" cy="42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564905"/>
            <a:ext cx="288032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4895"/>
            <a:ext cx="2843808" cy="27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91140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ПОБЕДИТЕЛЬ: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2530" name="Picture 2" descr="E:\Татарский\Лилия Файзрахмановна Шакирова уч. тат.яз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401428" cy="45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638799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Шакирова Лилия </a:t>
            </a:r>
            <a:r>
              <a:rPr lang="ru-RU" dirty="0" err="1" smtClean="0"/>
              <a:t>Файзрахмановна</a:t>
            </a:r>
            <a:endParaRPr lang="ru-RU" dirty="0"/>
          </a:p>
        </p:txBody>
      </p:sp>
      <p:pic>
        <p:nvPicPr>
          <p:cNvPr id="22531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578" y="980728"/>
            <a:ext cx="5976733" cy="55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68015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56592" y="332656"/>
            <a:ext cx="102454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САМЫЙ ЛУЧШИЙ КЛАССНЫЙ РУКОВОДИТЕЛЬ: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3554" name="Picture 2" descr="E:\Классный руководитель года\Айсылу Валидовна уч. тат.яз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765" y="1789295"/>
            <a:ext cx="2728030" cy="40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11148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Гараева</a:t>
            </a:r>
            <a:r>
              <a:rPr lang="ru-RU" dirty="0" smtClean="0"/>
              <a:t> </a:t>
            </a:r>
            <a:r>
              <a:rPr lang="ru-RU" dirty="0" err="1" smtClean="0"/>
              <a:t>Айсылу</a:t>
            </a:r>
            <a:r>
              <a:rPr lang="ru-RU" dirty="0" smtClean="0"/>
              <a:t> </a:t>
            </a:r>
            <a:r>
              <a:rPr lang="ru-RU" dirty="0" err="1" smtClean="0"/>
              <a:t>Валидовна</a:t>
            </a:r>
            <a:endParaRPr lang="ru-RU" dirty="0"/>
          </a:p>
        </p:txBody>
      </p:sp>
      <p:pic>
        <p:nvPicPr>
          <p:cNvPr id="23555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837819" cy="50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94324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44824"/>
            <a:ext cx="667457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ЦЕРЕМОНИЯ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ИНИЦИАТИВА 2016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БЫЛА СОЗДАНА ПРИ ПОМОЩИ ПОДДЕРЖКИ УЧЕНИКОВ 9А КЛАССА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99920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4900" y="404664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Победитель: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528227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Ганиева Лариса Викторовна</a:t>
            </a:r>
            <a:endParaRPr lang="ru-RU" dirty="0"/>
          </a:p>
        </p:txBody>
      </p:sp>
      <p:pic>
        <p:nvPicPr>
          <p:cNvPr id="4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312368" cy="41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im2-tub-ru.yandex.net/i?id=7c92051de3c12f322e6912f738dedd03&amp;n=33&amp;h=215&amp;w=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2376264" cy="3296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872586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506" y="145120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НОМИНАЦИЯ: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“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ЛУЧШМЙ ЗНАТОК ИСТОРИИ ГОСУДАРСТВ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”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E:\Историки\Василий Ключевский vqrORxpecO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95" y="3932604"/>
            <a:ext cx="1775226" cy="23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757" y="6326677"/>
            <a:ext cx="177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Ключевский</a:t>
            </a:r>
            <a:endParaRPr lang="ru-RU" dirty="0"/>
          </a:p>
        </p:txBody>
      </p:sp>
      <p:pic>
        <p:nvPicPr>
          <p:cNvPr id="2051" name="Picture 3" descr="E:\Историки\Каримова Резеда Вагизовна уч. истор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619870" cy="20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3501008"/>
            <a:ext cx="1673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В.Р. Каримова</a:t>
            </a:r>
            <a:endParaRPr lang="ru-RU" sz="1600" dirty="0"/>
          </a:p>
        </p:txBody>
      </p:sp>
      <p:pic>
        <p:nvPicPr>
          <p:cNvPr id="2052" name="Picture 4" descr="E:\Историки\Сигурд Шмид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3112766" cy="19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92280" y="2348880"/>
            <a:ext cx="311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Сигруд</a:t>
            </a:r>
            <a:r>
              <a:rPr lang="ru-RU" dirty="0" smtClean="0"/>
              <a:t> Шмид</a:t>
            </a:r>
            <a:endParaRPr lang="ru-RU" dirty="0"/>
          </a:p>
        </p:txBody>
      </p:sp>
      <p:pic>
        <p:nvPicPr>
          <p:cNvPr id="2053" name="Picture 5" descr="E:\Историки\Шокан Валиха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782" y="4013650"/>
            <a:ext cx="1980331" cy="23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56988" y="4581128"/>
            <a:ext cx="259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Шокан</a:t>
            </a:r>
            <a:r>
              <a:rPr lang="ru-RU" dirty="0" smtClean="0"/>
              <a:t> Валиханов</a:t>
            </a:r>
            <a:endParaRPr lang="ru-RU" dirty="0"/>
          </a:p>
        </p:txBody>
      </p:sp>
      <p:pic>
        <p:nvPicPr>
          <p:cNvPr id="2054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280522" cy="24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0986" y="789654"/>
            <a:ext cx="24261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566" y="3737426"/>
            <a:ext cx="2628603" cy="28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8" y="3683649"/>
            <a:ext cx="2286185" cy="27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7871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126" y="404664"/>
            <a:ext cx="4605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Победитель: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 descr="E:\Историки\Каримова Резеда Вагизовна уч. истор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688" y="1628800"/>
            <a:ext cx="2842624" cy="36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0688" y="5435827"/>
            <a:ext cx="325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Каримова Резеда     </a:t>
            </a: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dirty="0" err="1" smtClean="0"/>
              <a:t>Вагизовна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5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2270"/>
            <a:ext cx="38884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57768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30172"/>
            <a:ext cx="52787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НОМИНАЦИЯ: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ЛУЧШИЙ ФИЗИК-ЛИРИК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E:\Физики\Александро Вольта g55hYN0DHZ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55" y="1573919"/>
            <a:ext cx="2520280" cy="23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03" y="4011284"/>
            <a:ext cx="273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Александро</a:t>
            </a:r>
            <a:r>
              <a:rPr lang="ru-RU" dirty="0" smtClean="0"/>
              <a:t> Вольта</a:t>
            </a:r>
            <a:endParaRPr lang="ru-RU" dirty="0"/>
          </a:p>
        </p:txBody>
      </p:sp>
      <p:pic>
        <p:nvPicPr>
          <p:cNvPr id="4099" name="Picture 3" descr="E:\Физики\Альберт Энштейн eQWCDXxE0y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742" y="4250143"/>
            <a:ext cx="21380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8889" y="6468848"/>
            <a:ext cx="254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Альберт </a:t>
            </a:r>
            <a:r>
              <a:rPr lang="ru-RU" dirty="0" err="1" smtClean="0"/>
              <a:t>Энштейн</a:t>
            </a:r>
            <a:endParaRPr lang="ru-RU" dirty="0"/>
          </a:p>
        </p:txBody>
      </p:sp>
      <p:pic>
        <p:nvPicPr>
          <p:cNvPr id="4100" name="Picture 4" descr="E:\Физики\Андре Ампер Z1vYRONJeU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1527986" cy="22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3717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 Ампер</a:t>
            </a:r>
            <a:endParaRPr lang="ru-RU" dirty="0"/>
          </a:p>
        </p:txBody>
      </p:sp>
      <p:pic>
        <p:nvPicPr>
          <p:cNvPr id="4101" name="Picture 5" descr="E:\Физики\Любовь Яковлевна Нестерова уч.физи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578" y="3340089"/>
            <a:ext cx="2376264" cy="34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596904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Я.Л. Нестерова</a:t>
            </a:r>
            <a:endParaRPr lang="ru-RU" dirty="0"/>
          </a:p>
        </p:txBody>
      </p:sp>
      <p:pic>
        <p:nvPicPr>
          <p:cNvPr id="4102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722" y="1421094"/>
            <a:ext cx="3600400" cy="27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160241" cy="27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453" y="3078785"/>
            <a:ext cx="323273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358" y="3963186"/>
            <a:ext cx="2614778" cy="267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8429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3703" y="260648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ПОБЕДИТЕЛЬ: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E:\Физики\Любовь Яковлевна Нестерова уч.физ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536" y="1181987"/>
            <a:ext cx="3372534" cy="48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63813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Нестерова Любовь </a:t>
            </a:r>
            <a:r>
              <a:rPr lang="ru-RU" dirty="0" smtClean="0"/>
              <a:t>Яковлевна</a:t>
            </a:r>
            <a:endParaRPr lang="ru-RU" dirty="0"/>
          </a:p>
        </p:txBody>
      </p:sp>
      <p:pic>
        <p:nvPicPr>
          <p:cNvPr id="5123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707607" cy="57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937666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88640"/>
            <a:ext cx="86439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НОМИНАЦИЯ: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ЛУЧШИЙ МАТЕМАТИЧЕСКИЙ УМ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E:\Математики\Бари Нина Карло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8702"/>
            <a:ext cx="2023952" cy="24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4052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Бари Нина Карловна</a:t>
            </a:r>
            <a:endParaRPr lang="ru-RU" dirty="0"/>
          </a:p>
        </p:txBody>
      </p:sp>
      <p:pic>
        <p:nvPicPr>
          <p:cNvPr id="7171" name="Picture 3" descr="E:\Математики\Гиясаддин Абу-ль-Фатх  Омар ибн Ибрахим аль Хайям Нишапу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05235"/>
            <a:ext cx="17240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8039" y="6405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Гиясаддин</a:t>
            </a:r>
            <a:r>
              <a:rPr lang="ru-RU" dirty="0" smtClean="0"/>
              <a:t> Абу-ль-</a:t>
            </a:r>
            <a:r>
              <a:rPr lang="ru-RU" dirty="0" err="1" smtClean="0"/>
              <a:t>Фатх</a:t>
            </a:r>
            <a:r>
              <a:rPr lang="ru-RU" dirty="0" smtClean="0"/>
              <a:t> Омар </a:t>
            </a:r>
            <a:r>
              <a:rPr lang="ru-RU" dirty="0" err="1" smtClean="0"/>
              <a:t>абн</a:t>
            </a:r>
            <a:endParaRPr lang="ru-RU" dirty="0"/>
          </a:p>
        </p:txBody>
      </p:sp>
      <p:pic>
        <p:nvPicPr>
          <p:cNvPr id="7172" name="Picture 4" descr="E:\Математики\Нигора Асроровна Маматханова уч.математи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266" y="1465413"/>
            <a:ext cx="2114773" cy="31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4782219"/>
            <a:ext cx="27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Маматханова</a:t>
            </a:r>
            <a:r>
              <a:rPr lang="ru-RU" dirty="0" smtClean="0"/>
              <a:t> </a:t>
            </a:r>
            <a:r>
              <a:rPr lang="ru-RU" dirty="0" err="1" smtClean="0"/>
              <a:t>Нигора</a:t>
            </a:r>
            <a:r>
              <a:rPr lang="ru-RU" dirty="0" smtClean="0"/>
              <a:t> </a:t>
            </a:r>
            <a:r>
              <a:rPr lang="ru-RU" dirty="0" err="1" smtClean="0"/>
              <a:t>Асроровна</a:t>
            </a:r>
            <a:endParaRPr lang="ru-RU" dirty="0"/>
          </a:p>
        </p:txBody>
      </p:sp>
      <p:pic>
        <p:nvPicPr>
          <p:cNvPr id="7173" name="Picture 5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029" y="1268760"/>
            <a:ext cx="28060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4670" y="3657539"/>
            <a:ext cx="2607730" cy="28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2" y="3657539"/>
            <a:ext cx="2613617" cy="28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998442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4898" y="332656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Победитель: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E:\Математики\Нигора Асроровна Маматханова уч.математ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3078" y="1556792"/>
            <a:ext cx="2922637" cy="43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4" y="59619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Маматханова</a:t>
            </a:r>
            <a:r>
              <a:rPr lang="ru-RU" dirty="0" smtClean="0"/>
              <a:t> </a:t>
            </a:r>
            <a:r>
              <a:rPr lang="ru-RU" dirty="0" err="1" smtClean="0"/>
              <a:t>Нигора</a:t>
            </a:r>
            <a:r>
              <a:rPr lang="ru-RU" dirty="0" smtClean="0"/>
              <a:t> </a:t>
            </a:r>
            <a:r>
              <a:rPr lang="ru-RU" dirty="0" err="1" smtClean="0"/>
              <a:t>Асроровна</a:t>
            </a:r>
            <a:endParaRPr lang="ru-RU" dirty="0"/>
          </a:p>
        </p:txBody>
      </p:sp>
      <p:pic>
        <p:nvPicPr>
          <p:cNvPr id="8195" name="Picture 3" descr="C:\Users\Лера\Desktop\MARGO\Новая папка\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703" y="1255985"/>
            <a:ext cx="3555479" cy="50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072715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</TotalTime>
  <Words>277</Words>
  <Application>Microsoft Office PowerPoint</Application>
  <PresentationFormat>Экран (4:3)</PresentationFormat>
  <Paragraphs>85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58</cp:revision>
  <dcterms:created xsi:type="dcterms:W3CDTF">2016-05-22T13:29:29Z</dcterms:created>
  <dcterms:modified xsi:type="dcterms:W3CDTF">2019-02-05T10:37:23Z</dcterms:modified>
</cp:coreProperties>
</file>